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0ee2397fd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g10ee2397fd2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Sample Driving Question Flowchart</a:t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0ee2397fd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10ee2397fd2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Monkeyflower Unit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Driving Question Flowchart</a:t>
            </a:r>
            <a:endParaRPr/>
          </a:p>
        </p:txBody>
      </p:sp>
      <p:pic>
        <p:nvPicPr>
          <p:cNvPr id="85" name="Google Shape;8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0775" y="3924475"/>
            <a:ext cx="6410450" cy="72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/>
          <p:nvPr/>
        </p:nvSpPr>
        <p:spPr>
          <a:xfrm>
            <a:off x="401444" y="802889"/>
            <a:ext cx="11508000" cy="2626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2"/>
          <p:cNvSpPr/>
          <p:nvPr/>
        </p:nvSpPr>
        <p:spPr>
          <a:xfrm>
            <a:off x="401444" y="3733800"/>
            <a:ext cx="11508000" cy="2626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5751" y="1216025"/>
            <a:ext cx="4025815" cy="2292751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/>
          <p:nvPr/>
        </p:nvSpPr>
        <p:spPr>
          <a:xfrm>
            <a:off x="1121950" y="148150"/>
            <a:ext cx="9848400" cy="554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What causes the</a:t>
            </a:r>
            <a:r>
              <a:rPr b="1" lang="en-US" sz="2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similarities and </a:t>
            </a:r>
            <a:r>
              <a:rPr b="1" i="0" lang="en-US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differences between</a:t>
            </a:r>
            <a:r>
              <a:rPr b="1" lang="en-US" sz="2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organisms?</a:t>
            </a:r>
            <a:endParaRPr b="1" sz="2400">
              <a:solidFill>
                <a:schemeClr val="accent6"/>
              </a:solidFill>
            </a:endParaRPr>
          </a:p>
        </p:txBody>
      </p:sp>
      <p:pic>
        <p:nvPicPr>
          <p:cNvPr id="92" name="Google Shape;9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80125" y="3932350"/>
            <a:ext cx="4489124" cy="25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63825" y="3919900"/>
            <a:ext cx="4430886" cy="2533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77950" y="1210450"/>
            <a:ext cx="4489126" cy="24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/>
          <p:nvPr/>
        </p:nvSpPr>
        <p:spPr>
          <a:xfrm rot="7617633">
            <a:off x="1488121" y="838180"/>
            <a:ext cx="872161" cy="42954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/>
          <p:nvPr/>
        </p:nvSpPr>
        <p:spPr>
          <a:xfrm rot="3943639">
            <a:off x="2049578" y="3570798"/>
            <a:ext cx="872094" cy="429406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4"/>
          <p:cNvSpPr/>
          <p:nvPr/>
        </p:nvSpPr>
        <p:spPr>
          <a:xfrm rot="-1183">
            <a:off x="5523728" y="5016131"/>
            <a:ext cx="872100" cy="42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/>
          <p:nvPr/>
        </p:nvSpPr>
        <p:spPr>
          <a:xfrm rot="-3385155">
            <a:off x="7887421" y="3646985"/>
            <a:ext cx="872157" cy="429338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/>
          <p:nvPr/>
        </p:nvSpPr>
        <p:spPr>
          <a:xfrm rot="-7583813">
            <a:off x="8902530" y="838287"/>
            <a:ext cx="872130" cy="42931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7442875" y="2733775"/>
            <a:ext cx="1224300" cy="429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351C75"/>
                </a:solidFill>
              </a:rPr>
              <a:t> develop</a:t>
            </a:r>
            <a:endParaRPr b="1" sz="2000">
              <a:solidFill>
                <a:srgbClr val="351C75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632250" y="1518000"/>
            <a:ext cx="10927500" cy="3822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What causes the</a:t>
            </a:r>
            <a:r>
              <a:rPr b="1" lang="en-US" sz="60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similarities and </a:t>
            </a:r>
            <a:r>
              <a:rPr b="1" i="0" lang="en-US" sz="6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differences between</a:t>
            </a:r>
            <a:r>
              <a:rPr b="1" lang="en-US" sz="60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6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organisms?</a:t>
            </a:r>
            <a:endParaRPr b="1" sz="600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6181650" y="558650"/>
            <a:ext cx="5505600" cy="581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706398" y="549875"/>
            <a:ext cx="5563800" cy="59064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accent5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6"/>
          <p:cNvSpPr/>
          <p:nvPr/>
        </p:nvSpPr>
        <p:spPr>
          <a:xfrm>
            <a:off x="706398" y="634850"/>
            <a:ext cx="5563800" cy="40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6200" u="none" cap="none" strike="noStrike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/>
          <p:nvPr/>
        </p:nvSpPr>
        <p:spPr>
          <a:xfrm>
            <a:off x="6181650" y="558650"/>
            <a:ext cx="5505600" cy="581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7"/>
          <p:cNvSpPr/>
          <p:nvPr/>
        </p:nvSpPr>
        <p:spPr>
          <a:xfrm>
            <a:off x="523600" y="492900"/>
            <a:ext cx="5815200" cy="6097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60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/>
          <p:nvPr/>
        </p:nvSpPr>
        <p:spPr>
          <a:xfrm>
            <a:off x="6181650" y="558650"/>
            <a:ext cx="5473800" cy="595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8"/>
          <p:cNvSpPr/>
          <p:nvPr/>
        </p:nvSpPr>
        <p:spPr>
          <a:xfrm>
            <a:off x="502975" y="414250"/>
            <a:ext cx="5867400" cy="62367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5200" u="none" cap="none" strike="noStrike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/>
          <p:nvPr/>
        </p:nvSpPr>
        <p:spPr>
          <a:xfrm>
            <a:off x="6181650" y="558650"/>
            <a:ext cx="5505600" cy="581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9"/>
          <p:cNvSpPr/>
          <p:nvPr/>
        </p:nvSpPr>
        <p:spPr>
          <a:xfrm>
            <a:off x="476400" y="463900"/>
            <a:ext cx="5784000" cy="5937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rgbClr val="7030A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6000" u="none" cap="none" strike="noStrik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/>
          <p:nvPr/>
        </p:nvSpPr>
        <p:spPr>
          <a:xfrm>
            <a:off x="401444" y="802889"/>
            <a:ext cx="11508058" cy="262611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20"/>
          <p:cNvSpPr/>
          <p:nvPr/>
        </p:nvSpPr>
        <p:spPr>
          <a:xfrm>
            <a:off x="401444" y="3733800"/>
            <a:ext cx="11508058" cy="262611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/>
          <p:nvPr/>
        </p:nvSpPr>
        <p:spPr>
          <a:xfrm>
            <a:off x="401444" y="802889"/>
            <a:ext cx="11508000" cy="2626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1"/>
          <p:cNvSpPr/>
          <p:nvPr/>
        </p:nvSpPr>
        <p:spPr>
          <a:xfrm>
            <a:off x="401444" y="3733800"/>
            <a:ext cx="11508000" cy="2626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